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62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EEB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5" autoAdjust="0"/>
    <p:restoredTop sz="94660"/>
  </p:normalViewPr>
  <p:slideViewPr>
    <p:cSldViewPr>
      <p:cViewPr varScale="1">
        <p:scale>
          <a:sx n="91" d="100"/>
          <a:sy n="91" d="100"/>
        </p:scale>
        <p:origin x="-15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312" y="-120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8944-CE15-421A-B8F7-7D0D04650439}" type="datetimeFigureOut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AE892-1CD8-4ECF-A86D-A1FD1AE4D8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39B7934-B244-4771-98AE-79180AEAE0EE}" type="datetimeFigureOut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E38D5A-04CD-4F69-8D0C-A63679A67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02-6A64-48B1-9D32-8A2F1ECE42E9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B44C-34F0-4892-838B-B929E282B839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11DF-410E-41BE-B100-315D2EB0C8BE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AB93-3403-45B2-B039-520F5B459564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A513-B614-46A9-96EB-DC40DF0266DC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8304-C885-4172-B935-AD26FA619F92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15E6-AE95-4010-A7E4-FBCB7477418D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3CE1-4AF6-459C-8B90-D5B35D0E5D45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6DDE-F308-4D55-9355-79AF1D728CEA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97E1-072B-49F7-A3E6-41C78DC39E22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648E-5522-4529-B564-532DA3DB351B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26E163-0968-4717-AF28-404DE8F7D302}" type="datetime1">
              <a:rPr lang="en-US" smtClean="0"/>
              <a:pPr/>
              <a:t>4/11/2010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278A05-4AB4-4BEC-924A-E2363E54E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Hardware accelerator for Efficient error-correcting codes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Christine Kuhlman</a:t>
            </a:r>
          </a:p>
          <a:p>
            <a:r>
              <a:rPr lang="en-US" dirty="0" smtClean="0"/>
              <a:t>Northern Arizona University</a:t>
            </a:r>
          </a:p>
          <a:p>
            <a:r>
              <a:rPr lang="en-US" dirty="0" smtClean="0"/>
              <a:t>Mentor: Dr. Elizabeth Brauer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</a:p>
          <a:p>
            <a:pPr lvl="1"/>
            <a:r>
              <a:rPr lang="en-US" dirty="0" smtClean="0"/>
              <a:t>Static noise is an annoyance</a:t>
            </a:r>
          </a:p>
          <a:p>
            <a:pPr lvl="1"/>
            <a:r>
              <a:rPr lang="en-US" dirty="0" smtClean="0"/>
              <a:t>Error-Correcting Codes can correct for noise</a:t>
            </a:r>
          </a:p>
          <a:p>
            <a:pPr lvl="2"/>
            <a:r>
              <a:rPr lang="en-US" dirty="0" smtClean="0"/>
              <a:t>ECC</a:t>
            </a:r>
          </a:p>
          <a:p>
            <a:pPr lvl="1"/>
            <a:r>
              <a:rPr lang="en-US" dirty="0" smtClean="0"/>
              <a:t>Evaluation of ECCs requires millions of cases</a:t>
            </a:r>
          </a:p>
          <a:p>
            <a:pPr lvl="1"/>
            <a:r>
              <a:rPr lang="en-US" dirty="0" smtClean="0"/>
              <a:t>Software testing is too slow</a:t>
            </a:r>
          </a:p>
          <a:p>
            <a:pPr lvl="2"/>
            <a:r>
              <a:rPr lang="en-US" dirty="0" smtClean="0"/>
              <a:t>C++ and MATLAB</a:t>
            </a:r>
          </a:p>
          <a:p>
            <a:pPr lvl="1"/>
            <a:r>
              <a:rPr lang="en-US" dirty="0" smtClean="0"/>
              <a:t>Hardware accelerator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55626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Transmitter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55626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Receiver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5562600"/>
            <a:ext cx="14478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Noise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7" idx="2"/>
          </p:cNvCxnSpPr>
          <p:nvPr/>
        </p:nvCxnSpPr>
        <p:spPr>
          <a:xfrm>
            <a:off x="2667000" y="5905500"/>
            <a:ext cx="1066800" cy="1588"/>
          </a:xfrm>
          <a:prstGeom prst="straightConnector1">
            <a:avLst/>
          </a:prstGeom>
          <a:ln w="38100">
            <a:solidFill>
              <a:srgbClr val="DEEB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81600" y="5867400"/>
            <a:ext cx="1066800" cy="1588"/>
          </a:xfrm>
          <a:prstGeom prst="straightConnector1">
            <a:avLst/>
          </a:prstGeom>
          <a:ln w="38100">
            <a:solidFill>
              <a:srgbClr val="DEEB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Statistics</a:t>
            </a:r>
          </a:p>
          <a:p>
            <a:r>
              <a:rPr lang="en-US" dirty="0" smtClean="0"/>
              <a:t>Display Statistics</a:t>
            </a:r>
          </a:p>
          <a:p>
            <a:r>
              <a:rPr lang="en-US" dirty="0" smtClean="0"/>
              <a:t>Optimize Field Programmable Gate Array Speed</a:t>
            </a:r>
          </a:p>
          <a:p>
            <a:pPr lvl="1"/>
            <a:r>
              <a:rPr lang="en-US" dirty="0" smtClean="0"/>
              <a:t>FPGA</a:t>
            </a:r>
          </a:p>
          <a:p>
            <a:r>
              <a:rPr lang="en-US" dirty="0" smtClean="0"/>
              <a:t>Implement Realistic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Gaussian Noise Generator </a:t>
            </a:r>
          </a:p>
          <a:p>
            <a:pPr lvl="1"/>
            <a:r>
              <a:rPr lang="en-US" dirty="0" smtClean="0"/>
              <a:t>GNG</a:t>
            </a:r>
          </a:p>
          <a:p>
            <a:r>
              <a:rPr lang="en-US" dirty="0" smtClean="0"/>
              <a:t>Low-Density Parity-Check</a:t>
            </a:r>
          </a:p>
          <a:p>
            <a:pPr lvl="1"/>
            <a:r>
              <a:rPr lang="en-US" dirty="0" smtClean="0"/>
              <a:t>LDPC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05200"/>
            <a:ext cx="3581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57800" y="1905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Receiver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“00</a:t>
            </a:r>
            <a:r>
              <a:rPr lang="en-US" dirty="0" smtClean="0">
                <a:solidFill>
                  <a:srgbClr val="CC0000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0”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905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Transmitter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“0000”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43200" y="1905000"/>
            <a:ext cx="14478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2"/>
          </p:cNvCxnSpPr>
          <p:nvPr/>
        </p:nvCxnSpPr>
        <p:spPr>
          <a:xfrm>
            <a:off x="1981200" y="2247900"/>
            <a:ext cx="762000" cy="1588"/>
          </a:xfrm>
          <a:prstGeom prst="straightConnector1">
            <a:avLst/>
          </a:prstGeom>
          <a:ln w="38100">
            <a:solidFill>
              <a:srgbClr val="DEEB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20000" y="1905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LDPC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9" idx="3"/>
            <a:endCxn id="18" idx="1"/>
          </p:cNvCxnSpPr>
          <p:nvPr/>
        </p:nvCxnSpPr>
        <p:spPr>
          <a:xfrm>
            <a:off x="6934200" y="2247900"/>
            <a:ext cx="685800" cy="1588"/>
          </a:xfrm>
          <a:prstGeom prst="straightConnector1">
            <a:avLst/>
          </a:prstGeom>
          <a:ln w="38100">
            <a:solidFill>
              <a:srgbClr val="DEEB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6"/>
            <a:endCxn id="9" idx="1"/>
          </p:cNvCxnSpPr>
          <p:nvPr/>
        </p:nvCxnSpPr>
        <p:spPr>
          <a:xfrm>
            <a:off x="4191000" y="2247900"/>
            <a:ext cx="1066800" cy="1588"/>
          </a:xfrm>
          <a:prstGeom prst="straightConnector1">
            <a:avLst/>
          </a:prstGeom>
          <a:ln w="38100">
            <a:solidFill>
              <a:srgbClr val="DEEB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09160"/>
          </a:xfrm>
        </p:spPr>
        <p:txBody>
          <a:bodyPr/>
          <a:lstStyle/>
          <a:p>
            <a:r>
              <a:rPr lang="en-US" dirty="0" smtClean="0"/>
              <a:t>Taken using Cyclone II</a:t>
            </a:r>
          </a:p>
          <a:p>
            <a:pPr lvl="1"/>
            <a:r>
              <a:rPr lang="en-US" dirty="0" smtClean="0"/>
              <a:t>Programmed in VHSIC Hardware Design Language</a:t>
            </a:r>
          </a:p>
          <a:p>
            <a:pPr lvl="2"/>
            <a:r>
              <a:rPr lang="en-US" dirty="0" smtClean="0"/>
              <a:t>VHDL</a:t>
            </a:r>
          </a:p>
          <a:p>
            <a:pPr lvl="1"/>
            <a:r>
              <a:rPr lang="en-US" dirty="0" smtClean="0"/>
              <a:t>FPGA implemented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DE2boar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004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840"/>
            <a:ext cx="8229600" cy="4709160"/>
          </a:xfrm>
        </p:spPr>
        <p:txBody>
          <a:bodyPr/>
          <a:lstStyle/>
          <a:p>
            <a:r>
              <a:rPr lang="en-US" dirty="0" smtClean="0"/>
              <a:t>FPGA vs. VHDL</a:t>
            </a:r>
          </a:p>
          <a:p>
            <a:r>
              <a:rPr lang="en-US" dirty="0" smtClean="0"/>
              <a:t>FPGA vs. C++ or MATLAB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IMG_1194.JPG"/>
          <p:cNvPicPr>
            <a:picLocks noChangeAspect="1"/>
          </p:cNvPicPr>
          <p:nvPr/>
        </p:nvPicPr>
        <p:blipFill>
          <a:blip r:embed="rId2" cstate="print"/>
          <a:srcRect r="15865" b="5769"/>
          <a:stretch>
            <a:fillRect/>
          </a:stretch>
        </p:blipFill>
        <p:spPr>
          <a:xfrm>
            <a:off x="2362200" y="2743200"/>
            <a:ext cx="4445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part</a:t>
            </a:r>
          </a:p>
          <a:p>
            <a:pPr lvl="1"/>
            <a:r>
              <a:rPr lang="en-US" dirty="0" smtClean="0"/>
              <a:t>Functional hardware accelerator with a realistic code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Even more complex codes</a:t>
            </a:r>
          </a:p>
          <a:p>
            <a:pPr lvl="1"/>
            <a:r>
              <a:rPr lang="en-US" dirty="0" smtClean="0"/>
              <a:t>Add LDPC</a:t>
            </a:r>
          </a:p>
          <a:p>
            <a:pPr lvl="1"/>
            <a:r>
              <a:rPr lang="en-US" dirty="0" smtClean="0"/>
              <a:t>Tool to evaluate ECC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 Space Grant</a:t>
            </a:r>
          </a:p>
          <a:p>
            <a:r>
              <a:rPr lang="en-US" dirty="0" smtClean="0"/>
              <a:t>Dr. Elizabeth Brauer – Mentor</a:t>
            </a:r>
          </a:p>
          <a:p>
            <a:r>
              <a:rPr lang="en-US" dirty="0" smtClean="0"/>
              <a:t>Dr. Sheryl Howard</a:t>
            </a:r>
          </a:p>
          <a:p>
            <a:r>
              <a:rPr lang="en-US" dirty="0" smtClean="0"/>
              <a:t>Mike Thomson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[1] D Lee, W Luk, J D. Villasenor, and P.Y.K. Cheung, “A Gaussian Noise Generator for Hardware-Based Simulations,” </a:t>
            </a:r>
            <a:r>
              <a:rPr lang="en-US" i="1" dirty="0" smtClean="0"/>
              <a:t>IEEE Transactions on Computers</a:t>
            </a:r>
            <a:r>
              <a:rPr lang="en-US" dirty="0" smtClean="0"/>
              <a:t>, vol. 53, no. 12, pp. 1523-1534, Dec. 2004.</a:t>
            </a:r>
          </a:p>
          <a:p>
            <a:pPr>
              <a:buNone/>
            </a:pPr>
            <a:r>
              <a:rPr lang="en-US" dirty="0" smtClean="0"/>
              <a:t>[2] </a:t>
            </a:r>
            <a:r>
              <a:rPr lang="en-US" u="sng" dirty="0" smtClean="0"/>
              <a:t>DE2 Development and Education Board</a:t>
            </a:r>
            <a:r>
              <a:rPr lang="en-US" dirty="0" smtClean="0"/>
              <a:t>. &lt;http://www.altera.com/education/univ/materials/boards/uni-de2-board.html&gt;, 22 Feb. 2009</a:t>
            </a:r>
          </a:p>
          <a:p>
            <a:pPr>
              <a:buNone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8A05-4AB4-4BEC-924A-E2363E54EEA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1334</TotalTime>
  <Words>236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Hardware accelerator for Efficient error-correcting codes</vt:lpstr>
      <vt:lpstr>Intro</vt:lpstr>
      <vt:lpstr>Objectives</vt:lpstr>
      <vt:lpstr>Hardware Accelerator</vt:lpstr>
      <vt:lpstr>Data</vt:lpstr>
      <vt:lpstr>Analysis</vt:lpstr>
      <vt:lpstr>Conclusion</vt:lpstr>
      <vt:lpstr>Acknowledgements</vt:lpstr>
      <vt:lpstr>References</vt:lpstr>
      <vt:lpstr>Any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accelerator for error correcting codes</dc:title>
  <dc:creator>Christine</dc:creator>
  <cp:lastModifiedBy>Christine</cp:lastModifiedBy>
  <cp:revision>69</cp:revision>
  <dcterms:created xsi:type="dcterms:W3CDTF">2010-03-06T22:50:27Z</dcterms:created>
  <dcterms:modified xsi:type="dcterms:W3CDTF">2010-04-12T03:21:32Z</dcterms:modified>
</cp:coreProperties>
</file>